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ontserrat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56" userDrawn="1">
          <p15:clr>
            <a:srgbClr val="A4A3A4"/>
          </p15:clr>
        </p15:guide>
        <p15:guide id="2" pos="3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3"/>
    <p:restoredTop sz="94714"/>
  </p:normalViewPr>
  <p:slideViewPr>
    <p:cSldViewPr snapToGrid="0" showGuides="1">
      <p:cViewPr varScale="1">
        <p:scale>
          <a:sx n="25" d="100"/>
          <a:sy n="25" d="100"/>
        </p:scale>
        <p:origin x="1780" y="24"/>
      </p:cViewPr>
      <p:guideLst>
        <p:guide orient="horz" pos="5256"/>
        <p:guide pos="31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2651BABD-A195-0546-841D-BA979D5789E8}" type="datetimeFigureOut">
              <a:rPr lang="en-US" smtClean="0"/>
              <a:pPr/>
              <a:t>5/3/2023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itchFamily="2" charset="77"/>
              </a:defRPr>
            </a:lvl1pPr>
          </a:lstStyle>
          <a:p>
            <a:fld id="{E3306A59-C968-064B-82F0-9E12580F70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8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06A59-C968-064B-82F0-9E12580F70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9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4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1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7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81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41789-9EA8-EC4D-8F96-E9ACCC03A7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B573-61FE-0C48-A663-E5C15496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C0241789-9EA8-EC4D-8F96-E9ACCC03A781}" type="datetimeFigureOut">
              <a:rPr lang="en-US" smtClean="0"/>
              <a:pPr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25F2B573-61FE-0C48-A663-E5C154961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2BEEA0-D95D-52FC-4DF8-A6271DA9A2DB}"/>
              </a:ext>
            </a:extLst>
          </p:cNvPr>
          <p:cNvSpPr txBox="1"/>
          <p:nvPr/>
        </p:nvSpPr>
        <p:spPr>
          <a:xfrm>
            <a:off x="5067300" y="6549720"/>
            <a:ext cx="21739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www.parentcenterhub.org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77EDF4-A419-178C-FECC-177BCA166233}"/>
              </a:ext>
            </a:extLst>
          </p:cNvPr>
          <p:cNvSpPr txBox="1"/>
          <p:nvPr/>
        </p:nvSpPr>
        <p:spPr>
          <a:xfrm>
            <a:off x="5067300" y="8343900"/>
            <a:ext cx="2705099" cy="1476650"/>
          </a:xfrm>
          <a:prstGeom prst="rect">
            <a:avLst/>
          </a:prstGeom>
          <a:noFill/>
        </p:spPr>
        <p:txBody>
          <a:bodyPr wrap="square" lIns="228600" tIns="182880" rIns="457200" bIns="18288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To learn more, contact: </a:t>
            </a:r>
            <a:b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US" sz="1100" b="1" dirty="0" err="1">
                <a:solidFill>
                  <a:schemeClr val="bg1"/>
                </a:solidFill>
                <a:effectLst/>
                <a:latin typeface="Montserrat" pitchFamily="2" charset="77"/>
              </a:rPr>
              <a:t>Firstname</a:t>
            </a: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ffectLst/>
                <a:latin typeface="Montserrat" pitchFamily="2" charset="77"/>
              </a:rPr>
              <a:t>Lastname</a:t>
            </a:r>
            <a:endParaRPr lang="en-US" sz="1100" b="1" dirty="0">
              <a:solidFill>
                <a:schemeClr val="bg1"/>
              </a:solidFill>
              <a:effectLst/>
              <a:latin typeface="Montserrat" pitchFamily="2" charset="77"/>
            </a:endParaRPr>
          </a:p>
          <a:p>
            <a:pPr>
              <a:lnSpc>
                <a:spcPct val="130000"/>
              </a:lnSpc>
            </a:pP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at Acme Services</a:t>
            </a:r>
            <a:b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</a:br>
            <a:r>
              <a:rPr lang="en-US" sz="1100" b="1" dirty="0">
                <a:solidFill>
                  <a:schemeClr val="bg1"/>
                </a:solidFill>
                <a:effectLst/>
                <a:latin typeface="Montserrat" pitchFamily="2" charset="77"/>
              </a:rPr>
              <a:t>555-555-5555</a:t>
            </a:r>
          </a:p>
          <a:p>
            <a:pPr>
              <a:lnSpc>
                <a:spcPct val="130000"/>
              </a:lnSpc>
            </a:pPr>
            <a:r>
              <a:rPr lang="en-US" sz="1100" b="1" dirty="0" err="1">
                <a:solidFill>
                  <a:schemeClr val="bg1"/>
                </a:solidFill>
                <a:effectLst/>
                <a:latin typeface="Montserrat" pitchFamily="2" charset="77"/>
              </a:rPr>
              <a:t>email@email.com</a:t>
            </a:r>
            <a:endParaRPr lang="en-US" sz="1100" b="1" dirty="0">
              <a:solidFill>
                <a:schemeClr val="bg1"/>
              </a:solidFill>
              <a:effectLst/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B173C-146D-3D37-ADF0-D64F484DB815}"/>
              </a:ext>
            </a:extLst>
          </p:cNvPr>
          <p:cNvSpPr txBox="1"/>
          <p:nvPr/>
        </p:nvSpPr>
        <p:spPr>
          <a:xfrm>
            <a:off x="5067300" y="5118704"/>
            <a:ext cx="25186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www.futureswithoutviolence.org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FE4A0-14FF-F23E-6B3A-438CD0EC8049}"/>
              </a:ext>
            </a:extLst>
          </p:cNvPr>
          <p:cNvSpPr txBox="1"/>
          <p:nvPr/>
        </p:nvSpPr>
        <p:spPr>
          <a:xfrm>
            <a:off x="5067299" y="7768919"/>
            <a:ext cx="21739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healthunlocked.com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C443C-000A-E043-F606-AADB4FA9EF0A}"/>
              </a:ext>
            </a:extLst>
          </p:cNvPr>
          <p:cNvSpPr txBox="1"/>
          <p:nvPr/>
        </p:nvSpPr>
        <p:spPr>
          <a:xfrm>
            <a:off x="2705101" y="5533569"/>
            <a:ext cx="2362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nami.org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/Home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2411FB-37A5-D253-3193-C7A530DCBB99}"/>
              </a:ext>
            </a:extLst>
          </p:cNvPr>
          <p:cNvSpPr txBox="1"/>
          <p:nvPr/>
        </p:nvSpPr>
        <p:spPr>
          <a:xfrm>
            <a:off x="2705101" y="6752770"/>
            <a:ext cx="2362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adaa.org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32A29-0897-3B9F-BE02-51C07E0A7C5A}"/>
              </a:ext>
            </a:extLst>
          </p:cNvPr>
          <p:cNvSpPr txBox="1"/>
          <p:nvPr/>
        </p:nvSpPr>
        <p:spPr>
          <a:xfrm>
            <a:off x="2705101" y="7971969"/>
            <a:ext cx="2362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https://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www.psychologytoday.com</a:t>
            </a:r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/us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E9A603-2EDC-B3BB-16CF-CD69186438D4}"/>
              </a:ext>
            </a:extLst>
          </p:cNvPr>
          <p:cNvSpPr txBox="1"/>
          <p:nvPr/>
        </p:nvSpPr>
        <p:spPr>
          <a:xfrm>
            <a:off x="425332" y="9460559"/>
            <a:ext cx="2056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http://</a:t>
            </a:r>
            <a:r>
              <a:rPr lang="en-US" sz="900" dirty="0" err="1">
                <a:solidFill>
                  <a:schemeClr val="bg1">
                    <a:alpha val="0"/>
                  </a:schemeClr>
                </a:solidFill>
                <a:effectLst/>
                <a:latin typeface="Montserrat" pitchFamily="2" charset="77"/>
              </a:rPr>
              <a:t>www.nabipfoundation.org</a:t>
            </a:r>
            <a:endParaRPr lang="en-US" sz="900" dirty="0">
              <a:solidFill>
                <a:schemeClr val="bg1">
                  <a:alpha val="0"/>
                </a:schemeClr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790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5" ma:contentTypeDescription="Create a new document." ma:contentTypeScope="" ma:versionID="a956e4c7bf75379abc88c1d0f832ea12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fabc4dac0b6f3cd7338a1394a3643e11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fda24-0605-4d81-9dda-a669073443c2" xsi:nil="true"/>
    <lcf76f155ced4ddcb4097134ff3c332f xmlns="5e9407b1-4f2f-4913-9928-7e4154caf9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D3363D-E2DD-4F31-BEC1-A7CCA0DEF549}"/>
</file>

<file path=customXml/itemProps2.xml><?xml version="1.0" encoding="utf-8"?>
<ds:datastoreItem xmlns:ds="http://schemas.openxmlformats.org/officeDocument/2006/customXml" ds:itemID="{C0FE3C28-71AE-4828-A59D-DFA3602CB984}"/>
</file>

<file path=customXml/itemProps3.xml><?xml version="1.0" encoding="utf-8"?>
<ds:datastoreItem xmlns:ds="http://schemas.openxmlformats.org/officeDocument/2006/customXml" ds:itemID="{E968CED0-65A8-4B4E-A1CC-644CAA9DAF2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131</TotalTime>
  <Words>71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Loussedes</dc:creator>
  <cp:lastModifiedBy>Kelly Loussedes</cp:lastModifiedBy>
  <cp:revision>6</cp:revision>
  <dcterms:created xsi:type="dcterms:W3CDTF">2023-04-11T17:06:32Z</dcterms:created>
  <dcterms:modified xsi:type="dcterms:W3CDTF">2023-05-03T23:48:55Z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</Properties>
</file>